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34246c5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34246c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34246c5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34246c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34246c59_0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34246c5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34246c59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34246c5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34246c59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34246c5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e34246c59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e34246c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34246c59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34246c5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34246c59_0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34246c59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34246c59_0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34246c5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34246c59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34246c5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34246c5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e34246c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34246c59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34246c5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34246c59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34246c5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34246c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34246c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34246c5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34246c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e34246c5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e34246c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34246c5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34246c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1524000" y="249700"/>
            <a:ext cx="91440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File created on: 7/29/2019 2:14:31 PM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3025" y="-105500"/>
            <a:ext cx="15262750" cy="70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735825" y="55000"/>
            <a:ext cx="7233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latin typeface="Calibri"/>
                <a:ea typeface="Calibri"/>
                <a:cs typeface="Calibri"/>
                <a:sym typeface="Calibri"/>
              </a:rPr>
              <a:t>Property Evaluation in 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369400" y="534418"/>
            <a:ext cx="9144000" cy="105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Modeling</a:t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1635275" y="2772800"/>
            <a:ext cx="9213600" cy="270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Ridge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ctrTitle"/>
          </p:nvPr>
        </p:nvSpPr>
        <p:spPr>
          <a:xfrm>
            <a:off x="903275" y="482468"/>
            <a:ext cx="9144000" cy="96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Ridge Regression</a:t>
            </a:r>
            <a:endParaRPr/>
          </a:p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50" y="1591475"/>
            <a:ext cx="7204475" cy="51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ctrTitle"/>
          </p:nvPr>
        </p:nvSpPr>
        <p:spPr>
          <a:xfrm>
            <a:off x="903275" y="482468"/>
            <a:ext cx="9144000" cy="96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Ridge Regression</a:t>
            </a:r>
            <a:endParaRPr/>
          </a:p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375" y="2064575"/>
            <a:ext cx="5788626" cy="405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75" y="2064575"/>
            <a:ext cx="5970853" cy="40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ctrTitle"/>
          </p:nvPr>
        </p:nvSpPr>
        <p:spPr>
          <a:xfrm>
            <a:off x="248775" y="1800275"/>
            <a:ext cx="4187100" cy="308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Ridge Regression</a:t>
            </a:r>
            <a:endParaRPr/>
          </a:p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75" y="696025"/>
            <a:ext cx="7545677" cy="603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ctrTitle"/>
          </p:nvPr>
        </p:nvSpPr>
        <p:spPr>
          <a:xfrm>
            <a:off x="903275" y="482468"/>
            <a:ext cx="9144000" cy="96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</a:t>
            </a:r>
            <a:r>
              <a:rPr lang="en-US"/>
              <a:t> Regression</a:t>
            </a:r>
            <a:endParaRPr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625" y="2020200"/>
            <a:ext cx="5911798" cy="41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00" y="2020200"/>
            <a:ext cx="6093644" cy="41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ctrTitle"/>
          </p:nvPr>
        </p:nvSpPr>
        <p:spPr>
          <a:xfrm>
            <a:off x="248775" y="1800275"/>
            <a:ext cx="4187100" cy="308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Lasso </a:t>
            </a:r>
            <a:r>
              <a:rPr lang="en-US"/>
              <a:t>Regression</a:t>
            </a:r>
            <a:endParaRPr/>
          </a:p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50" y="743075"/>
            <a:ext cx="6895601" cy="60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734175" y="63651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5" y="2106325"/>
            <a:ext cx="12014699" cy="43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ctrTitle"/>
          </p:nvPr>
        </p:nvSpPr>
        <p:spPr>
          <a:xfrm>
            <a:off x="734175" y="63651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2106325"/>
            <a:ext cx="12025301" cy="42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734175" y="63651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50" y="2192850"/>
            <a:ext cx="8415499" cy="15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25" y="4230525"/>
            <a:ext cx="4572850" cy="23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83125" y="2192850"/>
            <a:ext cx="28656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1800"/>
              <a:t>RandomizedSearchCV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5298375" y="4290300"/>
            <a:ext cx="40758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Best Parameters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ctrTitle"/>
          </p:nvPr>
        </p:nvSpPr>
        <p:spPr>
          <a:xfrm>
            <a:off x="734175" y="63651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5298375" y="4290300"/>
            <a:ext cx="40758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63" y="2009575"/>
            <a:ext cx="11805878" cy="39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953675" y="645692"/>
            <a:ext cx="9144000" cy="88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524000" y="2601138"/>
            <a:ext cx="9144000" cy="165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prediction tasks: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Value of the Land (no building)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Value of the property (land + building)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235" name="Google Shape;235;p33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ctrTitle"/>
          </p:nvPr>
        </p:nvSpPr>
        <p:spPr>
          <a:xfrm>
            <a:off x="972600" y="1763272"/>
            <a:ext cx="10250700" cy="134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 Conclusion</a:t>
            </a:r>
            <a:endParaRPr/>
          </a:p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best performence for prediction value of the land achieved by Random Forest - RMSE: 59076.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ctrTitle"/>
          </p:nvPr>
        </p:nvSpPr>
        <p:spPr>
          <a:xfrm>
            <a:off x="972825" y="520718"/>
            <a:ext cx="9144000" cy="103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 studies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727100"/>
            <a:ext cx="97536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1679575" y="5632350"/>
            <a:ext cx="8288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Using machine learning algorithms for housing price prediction: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case of Fairfax County, Virginia housing data;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Byeonghwa Park a, Jae Kwon Bae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0" y="1716650"/>
            <a:ext cx="4083600" cy="95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63" y="1003150"/>
            <a:ext cx="8303275" cy="5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033" y="2575725"/>
            <a:ext cx="5585166" cy="4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8925" y="1509083"/>
            <a:ext cx="3268274" cy="1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b="3651" l="11496" r="0" t="0"/>
          <a:stretch/>
        </p:blipFill>
        <p:spPr>
          <a:xfrm>
            <a:off x="376875" y="247375"/>
            <a:ext cx="6175300" cy="400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75" y="4257100"/>
            <a:ext cx="2165725" cy="18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25494" l="10859" r="30821" t="25164"/>
          <a:stretch/>
        </p:blipFill>
        <p:spPr>
          <a:xfrm>
            <a:off x="110950" y="2611275"/>
            <a:ext cx="4133974" cy="31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00" y="744025"/>
            <a:ext cx="2215375" cy="18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3956" l="11274" r="23100" t="0"/>
          <a:stretch/>
        </p:blipFill>
        <p:spPr>
          <a:xfrm>
            <a:off x="4347325" y="665325"/>
            <a:ext cx="7483802" cy="54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9525" y="5066325"/>
            <a:ext cx="1813325" cy="7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050" y="2180950"/>
            <a:ext cx="4050149" cy="40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25" y="831950"/>
            <a:ext cx="1932900" cy="1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b="4187" l="10934" r="10683" t="0"/>
          <a:stretch/>
        </p:blipFill>
        <p:spPr>
          <a:xfrm>
            <a:off x="376900" y="831951"/>
            <a:ext cx="7405173" cy="53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150" y="5266950"/>
            <a:ext cx="1831475" cy="7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1649175" y="245992"/>
            <a:ext cx="9144000" cy="80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50" y="1243232"/>
            <a:ext cx="11586649" cy="5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ctrTitle"/>
          </p:nvPr>
        </p:nvSpPr>
        <p:spPr>
          <a:xfrm>
            <a:off x="0" y="1603925"/>
            <a:ext cx="3723000" cy="46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Fixing Data - Zip Codes </a:t>
            </a:r>
            <a:endParaRPr/>
          </a:p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499" y="986077"/>
            <a:ext cx="8383326" cy="538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